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9"/>
  </p:notesMasterIdLst>
  <p:handoutMasterIdLst>
    <p:handoutMasterId r:id="rId30"/>
  </p:handoutMasterIdLst>
  <p:sldIdLst>
    <p:sldId id="785" r:id="rId2"/>
    <p:sldId id="787" r:id="rId3"/>
    <p:sldId id="786" r:id="rId4"/>
    <p:sldId id="789" r:id="rId5"/>
    <p:sldId id="790" r:id="rId6"/>
    <p:sldId id="791" r:id="rId7"/>
    <p:sldId id="792" r:id="rId8"/>
    <p:sldId id="794" r:id="rId9"/>
    <p:sldId id="793" r:id="rId10"/>
    <p:sldId id="796" r:id="rId11"/>
    <p:sldId id="797" r:id="rId12"/>
    <p:sldId id="798" r:id="rId13"/>
    <p:sldId id="799" r:id="rId14"/>
    <p:sldId id="800" r:id="rId15"/>
    <p:sldId id="801" r:id="rId16"/>
    <p:sldId id="802" r:id="rId17"/>
    <p:sldId id="803" r:id="rId18"/>
    <p:sldId id="804" r:id="rId19"/>
    <p:sldId id="805" r:id="rId20"/>
    <p:sldId id="806" r:id="rId21"/>
    <p:sldId id="807" r:id="rId22"/>
    <p:sldId id="811" r:id="rId23"/>
    <p:sldId id="812" r:id="rId24"/>
    <p:sldId id="808" r:id="rId25"/>
    <p:sldId id="809" r:id="rId26"/>
    <p:sldId id="813" r:id="rId27"/>
    <p:sldId id="814" r:id="rId2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張曉珍" initials="張曉珍" lastIdx="1" clrIdx="0"/>
  <p:cmAuthor id="1" name="王 榮陞" initials="王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F95"/>
    <a:srgbClr val="00CC99"/>
    <a:srgbClr val="0000FF"/>
    <a:srgbClr val="3333FF"/>
    <a:srgbClr val="003399"/>
    <a:srgbClr val="FFFF99"/>
    <a:srgbClr val="CCFF99"/>
    <a:srgbClr val="0066FF"/>
    <a:srgbClr val="CC00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BF5E3-2263-4330-B37F-C2FD41E487C3}" v="1035" dt="2018-11-08T07:08:50.190"/>
    <p1510:client id="{D65CDC7A-96F1-1B4C-A23D-8E2213B99F77}" v="1" dt="2018-11-08T07:26:59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4" autoAdjust="0"/>
    <p:restoredTop sz="74523" autoAdjust="0"/>
  </p:normalViewPr>
  <p:slideViewPr>
    <p:cSldViewPr showGuides="1">
      <p:cViewPr varScale="1">
        <p:scale>
          <a:sx n="86" d="100"/>
          <a:sy n="86" d="100"/>
        </p:scale>
        <p:origin x="1360" y="192"/>
      </p:cViewPr>
      <p:guideLst>
        <p:guide orient="horz" pos="2160"/>
        <p:guide pos="312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2766" y="-120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榮陞" userId="ef85c76dcf35603d" providerId="LiveId" clId="{D65CDC7A-96F1-1B4C-A23D-8E2213B99F77}"/>
    <pc:docChg chg="addSld modSld">
      <pc:chgData name="王 榮陞" userId="ef85c76dcf35603d" providerId="LiveId" clId="{D65CDC7A-96F1-1B4C-A23D-8E2213B99F77}" dt="2018-11-08T07:27:53.273" v="146" actId="20577"/>
      <pc:docMkLst>
        <pc:docMk/>
      </pc:docMkLst>
      <pc:sldChg chg="modSp add">
        <pc:chgData name="王 榮陞" userId="ef85c76dcf35603d" providerId="LiveId" clId="{D65CDC7A-96F1-1B4C-A23D-8E2213B99F77}" dt="2018-11-08T07:27:53.273" v="146" actId="20577"/>
        <pc:sldMkLst>
          <pc:docMk/>
          <pc:sldMk cId="2132466061" sldId="1009"/>
        </pc:sldMkLst>
        <pc:spChg chg="mod">
          <ac:chgData name="王 榮陞" userId="ef85c76dcf35603d" providerId="LiveId" clId="{D65CDC7A-96F1-1B4C-A23D-8E2213B99F77}" dt="2018-11-08T07:27:05.898" v="38" actId="20577"/>
          <ac:spMkLst>
            <pc:docMk/>
            <pc:sldMk cId="2132466061" sldId="1009"/>
            <ac:spMk id="2" creationId="{C7275E91-DCC0-A743-AB6E-CA9FDD646493}"/>
          </ac:spMkLst>
        </pc:spChg>
        <pc:spChg chg="mod">
          <ac:chgData name="王 榮陞" userId="ef85c76dcf35603d" providerId="LiveId" clId="{D65CDC7A-96F1-1B4C-A23D-8E2213B99F77}" dt="2018-11-08T07:27:53.273" v="146" actId="20577"/>
          <ac:spMkLst>
            <pc:docMk/>
            <pc:sldMk cId="2132466061" sldId="1009"/>
            <ac:spMk id="3" creationId="{357DA11B-3CA5-1146-B6EA-D0C5B1B85B6A}"/>
          </ac:spMkLst>
        </pc:spChg>
      </pc:sldChg>
    </pc:docChg>
  </pc:docChgLst>
  <pc:docChgLst>
    <pc:chgData name="王 榮陞" userId="ef85c76dcf35603d" providerId="LiveId" clId="{D21BF5E3-2263-4330-B37F-C2FD41E487C3}"/>
    <pc:docChg chg="undo custSel addSld delSld modSld sldOrd">
      <pc:chgData name="王 榮陞" userId="ef85c76dcf35603d" providerId="LiveId" clId="{D21BF5E3-2263-4330-B37F-C2FD41E487C3}" dt="2018-11-08T07:08:53.713" v="1605" actId="20577"/>
      <pc:docMkLst>
        <pc:docMk/>
      </pc:docMkLst>
      <pc:sldChg chg="modSp add ord">
        <pc:chgData name="王 榮陞" userId="ef85c76dcf35603d" providerId="LiveId" clId="{D21BF5E3-2263-4330-B37F-C2FD41E487C3}" dt="2018-11-08T03:19:28.612" v="390" actId="27636"/>
        <pc:sldMkLst>
          <pc:docMk/>
          <pc:sldMk cId="3172615467" sldId="318"/>
        </pc:sldMkLst>
        <pc:spChg chg="mod">
          <ac:chgData name="王 榮陞" userId="ef85c76dcf35603d" providerId="LiveId" clId="{D21BF5E3-2263-4330-B37F-C2FD41E487C3}" dt="2018-11-08T03:19:28.612" v="390" actId="27636"/>
          <ac:spMkLst>
            <pc:docMk/>
            <pc:sldMk cId="3172615467" sldId="318"/>
            <ac:spMk id="70" creationId="{DB6BB186-F3A0-4988-9A71-166AA7E1DE4E}"/>
          </ac:spMkLst>
        </pc:spChg>
      </pc:sldChg>
      <pc:sldChg chg="addSp modSp">
        <pc:chgData name="王 榮陞" userId="ef85c76dcf35603d" providerId="LiveId" clId="{D21BF5E3-2263-4330-B37F-C2FD41E487C3}" dt="2018-11-08T06:27:27.234" v="1153"/>
        <pc:sldMkLst>
          <pc:docMk/>
          <pc:sldMk cId="930451042" sldId="785"/>
        </pc:sldMkLst>
        <pc:spChg chg="mod">
          <ac:chgData name="王 榮陞" userId="ef85c76dcf35603d" providerId="LiveId" clId="{D21BF5E3-2263-4330-B37F-C2FD41E487C3}" dt="2018-11-08T06:27:17.435" v="1114" actId="14100"/>
          <ac:spMkLst>
            <pc:docMk/>
            <pc:sldMk cId="930451042" sldId="785"/>
            <ac:spMk id="2" creationId="{00000000-0000-0000-0000-000000000000}"/>
          </ac:spMkLst>
        </pc:spChg>
        <pc:spChg chg="mod">
          <ac:chgData name="王 榮陞" userId="ef85c76dcf35603d" providerId="LiveId" clId="{D21BF5E3-2263-4330-B37F-C2FD41E487C3}" dt="2018-11-08T06:27:27.234" v="1153"/>
          <ac:spMkLst>
            <pc:docMk/>
            <pc:sldMk cId="930451042" sldId="785"/>
            <ac:spMk id="3" creationId="{00000000-0000-0000-0000-000000000000}"/>
          </ac:spMkLst>
        </pc:spChg>
        <pc:spChg chg="add mod">
          <ac:chgData name="王 榮陞" userId="ef85c76dcf35603d" providerId="LiveId" clId="{D21BF5E3-2263-4330-B37F-C2FD41E487C3}" dt="2018-11-08T06:27:08.714" v="1112" actId="17032"/>
          <ac:spMkLst>
            <pc:docMk/>
            <pc:sldMk cId="930451042" sldId="785"/>
            <ac:spMk id="5" creationId="{A662F94D-E69E-480B-8597-5F6E18C37A25}"/>
          </ac:spMkLst>
        </pc:spChg>
      </pc:sldChg>
      <pc:sldChg chg="add">
        <pc:chgData name="王 榮陞" userId="ef85c76dcf35603d" providerId="LiveId" clId="{D21BF5E3-2263-4330-B37F-C2FD41E487C3}" dt="2018-11-08T02:06:57.591" v="14"/>
        <pc:sldMkLst>
          <pc:docMk/>
          <pc:sldMk cId="1257010971" sldId="833"/>
        </pc:sldMkLst>
      </pc:sldChg>
      <pc:sldChg chg="del">
        <pc:chgData name="王 榮陞" userId="ef85c76dcf35603d" providerId="LiveId" clId="{D21BF5E3-2263-4330-B37F-C2FD41E487C3}" dt="2018-11-08T02:06:55.328" v="13" actId="2696"/>
        <pc:sldMkLst>
          <pc:docMk/>
          <pc:sldMk cId="2710787613" sldId="833"/>
        </pc:sldMkLst>
      </pc:sldChg>
      <pc:sldChg chg="add del">
        <pc:chgData name="王 榮陞" userId="ef85c76dcf35603d" providerId="LiveId" clId="{D21BF5E3-2263-4330-B37F-C2FD41E487C3}" dt="2018-11-08T03:13:27.383" v="19" actId="2696"/>
        <pc:sldMkLst>
          <pc:docMk/>
          <pc:sldMk cId="2029506647" sldId="836"/>
        </pc:sldMkLst>
      </pc:sldChg>
      <pc:sldChg chg="del">
        <pc:chgData name="王 榮陞" userId="ef85c76dcf35603d" providerId="LiveId" clId="{D21BF5E3-2263-4330-B37F-C2FD41E487C3}" dt="2018-11-08T01:39:54.063" v="2" actId="2696"/>
        <pc:sldMkLst>
          <pc:docMk/>
          <pc:sldMk cId="3886397871" sldId="836"/>
        </pc:sldMkLst>
      </pc:sldChg>
      <pc:sldChg chg="del">
        <pc:chgData name="王 榮陞" userId="ef85c76dcf35603d" providerId="LiveId" clId="{D21BF5E3-2263-4330-B37F-C2FD41E487C3}" dt="2018-11-08T01:39:54.097" v="3" actId="2696"/>
        <pc:sldMkLst>
          <pc:docMk/>
          <pc:sldMk cId="82739622" sldId="837"/>
        </pc:sldMkLst>
      </pc:sldChg>
      <pc:sldChg chg="modSp add del">
        <pc:chgData name="王 榮陞" userId="ef85c76dcf35603d" providerId="LiveId" clId="{D21BF5E3-2263-4330-B37F-C2FD41E487C3}" dt="2018-11-08T03:13:27.339" v="18" actId="2696"/>
        <pc:sldMkLst>
          <pc:docMk/>
          <pc:sldMk cId="1279597952" sldId="837"/>
        </pc:sldMkLst>
        <pc:spChg chg="mod">
          <ac:chgData name="王 榮陞" userId="ef85c76dcf35603d" providerId="LiveId" clId="{D21BF5E3-2263-4330-B37F-C2FD41E487C3}" dt="2018-11-08T01:40:41.783" v="6" actId="403"/>
          <ac:spMkLst>
            <pc:docMk/>
            <pc:sldMk cId="1279597952" sldId="837"/>
            <ac:spMk id="71" creationId="{00000000-0000-0000-0000-000000000000}"/>
          </ac:spMkLst>
        </pc:spChg>
      </pc:sldChg>
      <pc:sldChg chg="del">
        <pc:chgData name="王 榮陞" userId="ef85c76dcf35603d" providerId="LiveId" clId="{D21BF5E3-2263-4330-B37F-C2FD41E487C3}" dt="2018-11-08T01:36:53.598" v="0" actId="2696"/>
        <pc:sldMkLst>
          <pc:docMk/>
          <pc:sldMk cId="1424666231" sldId="840"/>
        </pc:sldMkLst>
      </pc:sldChg>
      <pc:sldChg chg="add">
        <pc:chgData name="王 榮陞" userId="ef85c76dcf35603d" providerId="LiveId" clId="{D21BF5E3-2263-4330-B37F-C2FD41E487C3}" dt="2018-11-08T01:36:55.171" v="1"/>
        <pc:sldMkLst>
          <pc:docMk/>
          <pc:sldMk cId="2332761914" sldId="840"/>
        </pc:sldMkLst>
      </pc:sldChg>
      <pc:sldChg chg="ord">
        <pc:chgData name="王 榮陞" userId="ef85c76dcf35603d" providerId="LiveId" clId="{D21BF5E3-2263-4330-B37F-C2FD41E487C3}" dt="2018-11-08T01:40:35.449" v="5"/>
        <pc:sldMkLst>
          <pc:docMk/>
          <pc:sldMk cId="484751340" sldId="847"/>
        </pc:sldMkLst>
      </pc:sldChg>
      <pc:sldChg chg="ord">
        <pc:chgData name="王 榮陞" userId="ef85c76dcf35603d" providerId="LiveId" clId="{D21BF5E3-2263-4330-B37F-C2FD41E487C3}" dt="2018-11-08T03:23:34.481" v="493"/>
        <pc:sldMkLst>
          <pc:docMk/>
          <pc:sldMk cId="4081368345" sldId="848"/>
        </pc:sldMkLst>
      </pc:sldChg>
      <pc:sldChg chg="addSp delSp modSp">
        <pc:chgData name="王 榮陞" userId="ef85c76dcf35603d" providerId="LiveId" clId="{D21BF5E3-2263-4330-B37F-C2FD41E487C3}" dt="2018-11-08T03:24:34.749" v="542" actId="403"/>
        <pc:sldMkLst>
          <pc:docMk/>
          <pc:sldMk cId="974660279" sldId="849"/>
        </pc:sldMkLst>
        <pc:spChg chg="mod">
          <ac:chgData name="王 榮陞" userId="ef85c76dcf35603d" providerId="LiveId" clId="{D21BF5E3-2263-4330-B37F-C2FD41E487C3}" dt="2018-11-08T03:23:57.309" v="534" actId="20577"/>
          <ac:spMkLst>
            <pc:docMk/>
            <pc:sldMk cId="974660279" sldId="849"/>
            <ac:spMk id="2" creationId="{A4EC68FD-C113-4585-ADD6-D0286AE2B867}"/>
          </ac:spMkLst>
        </pc:spChg>
        <pc:spChg chg="del">
          <ac:chgData name="王 榮陞" userId="ef85c76dcf35603d" providerId="LiveId" clId="{D21BF5E3-2263-4330-B37F-C2FD41E487C3}" dt="2018-11-08T03:24:00.475" v="535" actId="478"/>
          <ac:spMkLst>
            <pc:docMk/>
            <pc:sldMk cId="974660279" sldId="849"/>
            <ac:spMk id="3" creationId="{63E20627-6AFF-412C-92AC-5DE603E62D26}"/>
          </ac:spMkLst>
        </pc:spChg>
        <pc:spChg chg="add mod">
          <ac:chgData name="王 榮陞" userId="ef85c76dcf35603d" providerId="LiveId" clId="{D21BF5E3-2263-4330-B37F-C2FD41E487C3}" dt="2018-11-08T03:24:34.749" v="542" actId="403"/>
          <ac:spMkLst>
            <pc:docMk/>
            <pc:sldMk cId="974660279" sldId="849"/>
            <ac:spMk id="5" creationId="{0C5D881D-BA59-494B-8D39-7D0BD4274F2B}"/>
          </ac:spMkLst>
        </pc:spChg>
      </pc:sldChg>
      <pc:sldChg chg="modSp add">
        <pc:chgData name="王 榮陞" userId="ef85c76dcf35603d" providerId="LiveId" clId="{D21BF5E3-2263-4330-B37F-C2FD41E487C3}" dt="2018-11-08T06:33:02.862" v="1173" actId="242"/>
        <pc:sldMkLst>
          <pc:docMk/>
          <pc:sldMk cId="1374563395" sldId="850"/>
        </pc:sldMkLst>
        <pc:spChg chg="mod">
          <ac:chgData name="王 榮陞" userId="ef85c76dcf35603d" providerId="LiveId" clId="{D21BF5E3-2263-4330-B37F-C2FD41E487C3}" dt="2018-11-08T03:16:50.485" v="75" actId="20577"/>
          <ac:spMkLst>
            <pc:docMk/>
            <pc:sldMk cId="1374563395" sldId="850"/>
            <ac:spMk id="2" creationId="{00000000-0000-0000-0000-000000000000}"/>
          </ac:spMkLst>
        </pc:spChg>
        <pc:spChg chg="mod">
          <ac:chgData name="王 榮陞" userId="ef85c76dcf35603d" providerId="LiveId" clId="{D21BF5E3-2263-4330-B37F-C2FD41E487C3}" dt="2018-11-08T06:32:25.277" v="1163" actId="207"/>
          <ac:spMkLst>
            <pc:docMk/>
            <pc:sldMk cId="1374563395" sldId="850"/>
            <ac:spMk id="6" creationId="{00000000-0000-0000-0000-000000000000}"/>
          </ac:spMkLst>
        </pc:spChg>
        <pc:graphicFrameChg chg="mod modGraphic">
          <ac:chgData name="王 榮陞" userId="ef85c76dcf35603d" providerId="LiveId" clId="{D21BF5E3-2263-4330-B37F-C2FD41E487C3}" dt="2018-11-08T06:33:02.862" v="1173" actId="242"/>
          <ac:graphicFrameMkLst>
            <pc:docMk/>
            <pc:sldMk cId="1374563395" sldId="850"/>
            <ac:graphicFrameMk id="4" creationId="{00000000-0000-0000-0000-000000000000}"/>
          </ac:graphicFrameMkLst>
        </pc:graphicFrameChg>
        <pc:picChg chg="mod">
          <ac:chgData name="王 榮陞" userId="ef85c76dcf35603d" providerId="LiveId" clId="{D21BF5E3-2263-4330-B37F-C2FD41E487C3}" dt="2018-11-08T06:32:43.402" v="1165" actId="14100"/>
          <ac:picMkLst>
            <pc:docMk/>
            <pc:sldMk cId="1374563395" sldId="850"/>
            <ac:picMk id="3074" creationId="{00000000-0000-0000-0000-000000000000}"/>
          </ac:picMkLst>
        </pc:picChg>
      </pc:sldChg>
      <pc:sldChg chg="add del">
        <pc:chgData name="王 榮陞" userId="ef85c76dcf35603d" providerId="LiveId" clId="{D21BF5E3-2263-4330-B37F-C2FD41E487C3}" dt="2018-11-08T02:06:05.777" v="8"/>
        <pc:sldMkLst>
          <pc:docMk/>
          <pc:sldMk cId="2090664215" sldId="850"/>
        </pc:sldMkLst>
      </pc:sldChg>
      <pc:sldChg chg="add del">
        <pc:chgData name="王 榮陞" userId="ef85c76dcf35603d" providerId="LiveId" clId="{D21BF5E3-2263-4330-B37F-C2FD41E487C3}" dt="2018-11-08T03:13:10.823" v="16" actId="2696"/>
        <pc:sldMkLst>
          <pc:docMk/>
          <pc:sldMk cId="2488714223" sldId="850"/>
        </pc:sldMkLst>
      </pc:sldChg>
      <pc:sldChg chg="modSp add del">
        <pc:chgData name="王 榮陞" userId="ef85c76dcf35603d" providerId="LiveId" clId="{D21BF5E3-2263-4330-B37F-C2FD41E487C3}" dt="2018-11-08T03:13:27.400" v="20" actId="2696"/>
        <pc:sldMkLst>
          <pc:docMk/>
          <pc:sldMk cId="2519454540" sldId="851"/>
        </pc:sldMkLst>
        <pc:spChg chg="mod">
          <ac:chgData name="王 榮陞" userId="ef85c76dcf35603d" providerId="LiveId" clId="{D21BF5E3-2263-4330-B37F-C2FD41E487C3}" dt="2018-11-08T02:06:18.152" v="12" actId="404"/>
          <ac:spMkLst>
            <pc:docMk/>
            <pc:sldMk cId="2519454540" sldId="851"/>
            <ac:spMk id="71" creationId="{00000000-0000-0000-0000-000000000000}"/>
          </ac:spMkLst>
        </pc:spChg>
      </pc:sldChg>
      <pc:sldChg chg="add del">
        <pc:chgData name="王 榮陞" userId="ef85c76dcf35603d" providerId="LiveId" clId="{D21BF5E3-2263-4330-B37F-C2FD41E487C3}" dt="2018-11-08T02:06:05.777" v="8"/>
        <pc:sldMkLst>
          <pc:docMk/>
          <pc:sldMk cId="3679752278" sldId="851"/>
        </pc:sldMkLst>
      </pc:sldChg>
      <pc:sldChg chg="add">
        <pc:chgData name="王 榮陞" userId="ef85c76dcf35603d" providerId="LiveId" clId="{D21BF5E3-2263-4330-B37F-C2FD41E487C3}" dt="2018-11-08T03:13:07.066" v="15"/>
        <pc:sldMkLst>
          <pc:docMk/>
          <pc:sldMk cId="4120153502" sldId="1003"/>
        </pc:sldMkLst>
      </pc:sldChg>
      <pc:sldChg chg="modSp add">
        <pc:chgData name="王 榮陞" userId="ef85c76dcf35603d" providerId="LiveId" clId="{D21BF5E3-2263-4330-B37F-C2FD41E487C3}" dt="2018-11-08T03:21:00.116" v="492"/>
        <pc:sldMkLst>
          <pc:docMk/>
          <pc:sldMk cId="1887857401" sldId="1005"/>
        </pc:sldMkLst>
        <pc:spChg chg="mod">
          <ac:chgData name="王 榮陞" userId="ef85c76dcf35603d" providerId="LiveId" clId="{D21BF5E3-2263-4330-B37F-C2FD41E487C3}" dt="2018-11-08T03:21:00.116" v="492"/>
          <ac:spMkLst>
            <pc:docMk/>
            <pc:sldMk cId="1887857401" sldId="1005"/>
            <ac:spMk id="7" creationId="{B2C31BC5-417E-9348-AB90-2A8E8149D0B2}"/>
          </ac:spMkLst>
        </pc:spChg>
      </pc:sldChg>
      <pc:sldChg chg="add">
        <pc:chgData name="王 榮陞" userId="ef85c76dcf35603d" providerId="LiveId" clId="{D21BF5E3-2263-4330-B37F-C2FD41E487C3}" dt="2018-11-08T03:13:07.066" v="15"/>
        <pc:sldMkLst>
          <pc:docMk/>
          <pc:sldMk cId="2526169920" sldId="1006"/>
        </pc:sldMkLst>
      </pc:sldChg>
      <pc:sldChg chg="addSp delSp modSp add del">
        <pc:chgData name="王 榮陞" userId="ef85c76dcf35603d" providerId="LiveId" clId="{D21BF5E3-2263-4330-B37F-C2FD41E487C3}" dt="2018-11-08T03:16:45.734" v="53" actId="2696"/>
        <pc:sldMkLst>
          <pc:docMk/>
          <pc:sldMk cId="2081516505" sldId="1007"/>
        </pc:sldMkLst>
        <pc:spChg chg="del">
          <ac:chgData name="王 榮陞" userId="ef85c76dcf35603d" providerId="LiveId" clId="{D21BF5E3-2263-4330-B37F-C2FD41E487C3}" dt="2018-11-08T03:16:26.188" v="25"/>
          <ac:spMkLst>
            <pc:docMk/>
            <pc:sldMk cId="2081516505" sldId="1007"/>
            <ac:spMk id="2" creationId="{F594CA1E-6900-4A8E-9BE3-AF39D8CBD0D5}"/>
          </ac:spMkLst>
        </pc:spChg>
        <pc:spChg chg="del">
          <ac:chgData name="王 榮陞" userId="ef85c76dcf35603d" providerId="LiveId" clId="{D21BF5E3-2263-4330-B37F-C2FD41E487C3}" dt="2018-11-08T03:16:26.188" v="25"/>
          <ac:spMkLst>
            <pc:docMk/>
            <pc:sldMk cId="2081516505" sldId="1007"/>
            <ac:spMk id="3" creationId="{F832F9AB-481A-449F-85B1-F290890E96A0}"/>
          </ac:spMkLst>
        </pc:spChg>
        <pc:spChg chg="add mod">
          <ac:chgData name="王 榮陞" userId="ef85c76dcf35603d" providerId="LiveId" clId="{D21BF5E3-2263-4330-B37F-C2FD41E487C3}" dt="2018-11-08T03:16:31.235" v="52"/>
          <ac:spMkLst>
            <pc:docMk/>
            <pc:sldMk cId="2081516505" sldId="1007"/>
            <ac:spMk id="5" creationId="{6D96A9E8-C91B-4388-ABBB-07917F1F69D8}"/>
          </ac:spMkLst>
        </pc:spChg>
        <pc:spChg chg="add mod">
          <ac:chgData name="王 榮陞" userId="ef85c76dcf35603d" providerId="LiveId" clId="{D21BF5E3-2263-4330-B37F-C2FD41E487C3}" dt="2018-11-08T03:16:26.188" v="25"/>
          <ac:spMkLst>
            <pc:docMk/>
            <pc:sldMk cId="2081516505" sldId="1007"/>
            <ac:spMk id="6" creationId="{932E4F0D-9C58-44AA-964B-922B4067DB67}"/>
          </ac:spMkLst>
        </pc:spChg>
      </pc:sldChg>
      <pc:sldChg chg="modSp add">
        <pc:chgData name="王 榮陞" userId="ef85c76dcf35603d" providerId="LiveId" clId="{D21BF5E3-2263-4330-B37F-C2FD41E487C3}" dt="2018-11-08T03:33:54.816" v="780" actId="20577"/>
        <pc:sldMkLst>
          <pc:docMk/>
          <pc:sldMk cId="2898019776" sldId="1007"/>
        </pc:sldMkLst>
        <pc:spChg chg="mod">
          <ac:chgData name="王 榮陞" userId="ef85c76dcf35603d" providerId="LiveId" clId="{D21BF5E3-2263-4330-B37F-C2FD41E487C3}" dt="2018-11-08T03:33:01.696" v="562" actId="20577"/>
          <ac:spMkLst>
            <pc:docMk/>
            <pc:sldMk cId="2898019776" sldId="1007"/>
            <ac:spMk id="2" creationId="{8CB872CD-5D0E-4228-AD67-F32366E4D37C}"/>
          </ac:spMkLst>
        </pc:spChg>
        <pc:spChg chg="mod">
          <ac:chgData name="王 榮陞" userId="ef85c76dcf35603d" providerId="LiveId" clId="{D21BF5E3-2263-4330-B37F-C2FD41E487C3}" dt="2018-11-08T03:33:54.816" v="780" actId="20577"/>
          <ac:spMkLst>
            <pc:docMk/>
            <pc:sldMk cId="2898019776" sldId="1007"/>
            <ac:spMk id="3" creationId="{1F047823-EE81-43D6-A123-298FC3137178}"/>
          </ac:spMkLst>
        </pc:spChg>
      </pc:sldChg>
      <pc:sldChg chg="addSp delSp modSp add">
        <pc:chgData name="王 榮陞" userId="ef85c76dcf35603d" providerId="LiveId" clId="{D21BF5E3-2263-4330-B37F-C2FD41E487C3}" dt="2018-11-08T07:08:53.713" v="1605" actId="20577"/>
        <pc:sldMkLst>
          <pc:docMk/>
          <pc:sldMk cId="3839826560" sldId="1008"/>
        </pc:sldMkLst>
        <pc:spChg chg="mod">
          <ac:chgData name="王 榮陞" userId="ef85c76dcf35603d" providerId="LiveId" clId="{D21BF5E3-2263-4330-B37F-C2FD41E487C3}" dt="2018-11-08T07:05:57.980" v="1175" actId="1076"/>
          <ac:spMkLst>
            <pc:docMk/>
            <pc:sldMk cId="3839826560" sldId="1008"/>
            <ac:spMk id="2" creationId="{BA6B9402-4268-42F2-9B35-F8CF747B6EE5}"/>
          </ac:spMkLst>
        </pc:spChg>
        <pc:spChg chg="add del mod">
          <ac:chgData name="王 榮陞" userId="ef85c76dcf35603d" providerId="LiveId" clId="{D21BF5E3-2263-4330-B37F-C2FD41E487C3}" dt="2018-11-08T03:55:22.297" v="793" actId="3680"/>
          <ac:spMkLst>
            <pc:docMk/>
            <pc:sldMk cId="3839826560" sldId="1008"/>
            <ac:spMk id="7" creationId="{9FF0C8F5-71D0-414E-A3A0-1A2186292E69}"/>
          </ac:spMkLst>
        </pc:spChg>
        <pc:spChg chg="add del mod">
          <ac:chgData name="王 榮陞" userId="ef85c76dcf35603d" providerId="LiveId" clId="{D21BF5E3-2263-4330-B37F-C2FD41E487C3}" dt="2018-11-08T03:56:04.986" v="825" actId="3680"/>
          <ac:spMkLst>
            <pc:docMk/>
            <pc:sldMk cId="3839826560" sldId="1008"/>
            <ac:spMk id="10" creationId="{BC2716E3-40D1-4988-BE14-17F365B60700}"/>
          </ac:spMkLst>
        </pc:spChg>
        <pc:spChg chg="add del mod">
          <ac:chgData name="王 榮陞" userId="ef85c76dcf35603d" providerId="LiveId" clId="{D21BF5E3-2263-4330-B37F-C2FD41E487C3}" dt="2018-11-08T03:56:28.400" v="864" actId="3680"/>
          <ac:spMkLst>
            <pc:docMk/>
            <pc:sldMk cId="3839826560" sldId="1008"/>
            <ac:spMk id="13" creationId="{6922FEEE-1F68-4CAD-A0A1-CECC205E2D0F}"/>
          </ac:spMkLst>
        </pc:spChg>
        <pc:graphicFrameChg chg="del mod">
          <ac:chgData name="王 榮陞" userId="ef85c76dcf35603d" providerId="LiveId" clId="{D21BF5E3-2263-4330-B37F-C2FD41E487C3}" dt="2018-11-08T03:55:04.826" v="792" actId="478"/>
          <ac:graphicFrameMkLst>
            <pc:docMk/>
            <pc:sldMk cId="3839826560" sldId="1008"/>
            <ac:graphicFrameMk id="5" creationId="{9D2103BB-3155-455A-BB28-A5CD587E9CA3}"/>
          </ac:graphicFrameMkLst>
        </pc:graphicFrameChg>
        <pc:graphicFrameChg chg="add del mod modGraphic">
          <ac:chgData name="王 榮陞" userId="ef85c76dcf35603d" providerId="LiveId" clId="{D21BF5E3-2263-4330-B37F-C2FD41E487C3}" dt="2018-11-08T03:55:52.803" v="824" actId="478"/>
          <ac:graphicFrameMkLst>
            <pc:docMk/>
            <pc:sldMk cId="3839826560" sldId="1008"/>
            <ac:graphicFrameMk id="8" creationId="{C0294859-8EA5-4E15-85D3-0064119EB970}"/>
          </ac:graphicFrameMkLst>
        </pc:graphicFrameChg>
        <pc:graphicFrameChg chg="add del mod modGraphic">
          <ac:chgData name="王 榮陞" userId="ef85c76dcf35603d" providerId="LiveId" clId="{D21BF5E3-2263-4330-B37F-C2FD41E487C3}" dt="2018-11-08T03:56:23.155" v="863" actId="478"/>
          <ac:graphicFrameMkLst>
            <pc:docMk/>
            <pc:sldMk cId="3839826560" sldId="1008"/>
            <ac:graphicFrameMk id="11" creationId="{5B4D7BDB-AE74-4CE9-BA7A-25F19E83B893}"/>
          </ac:graphicFrameMkLst>
        </pc:graphicFrameChg>
        <pc:graphicFrameChg chg="add mod modGraphic">
          <ac:chgData name="王 榮陞" userId="ef85c76dcf35603d" providerId="LiveId" clId="{D21BF5E3-2263-4330-B37F-C2FD41E487C3}" dt="2018-11-08T07:08:53.713" v="1605" actId="20577"/>
          <ac:graphicFrameMkLst>
            <pc:docMk/>
            <pc:sldMk cId="3839826560" sldId="1008"/>
            <ac:graphicFrameMk id="14" creationId="{39E06DAA-36F4-4E49-81C6-68C6AAEF31BA}"/>
          </ac:graphicFrameMkLst>
        </pc:graphicFrameChg>
        <pc:picChg chg="add mod">
          <ac:chgData name="王 榮陞" userId="ef85c76dcf35603d" providerId="LiveId" clId="{D21BF5E3-2263-4330-B37F-C2FD41E487C3}" dt="2018-11-08T03:54:06.789" v="787" actId="1076"/>
          <ac:picMkLst>
            <pc:docMk/>
            <pc:sldMk cId="3839826560" sldId="1008"/>
            <ac:picMk id="1026" creationId="{92487958-2634-4CD1-B51D-E710DA9D0930}"/>
          </ac:picMkLst>
        </pc:picChg>
      </pc:sldChg>
    </pc:docChg>
  </pc:docChgLst>
  <pc:docChgLst>
    <pc:chgData name="王 榮陞" userId="ef85c76dcf35603d" providerId="LiveId" clId="{F525CC55-1892-4F6B-9645-4673D91CCB0D}"/>
    <pc:docChg chg="custSel addSld delSld modSld">
      <pc:chgData name="王 榮陞" userId="ef85c76dcf35603d" providerId="LiveId" clId="{F525CC55-1892-4F6B-9645-4673D91CCB0D}" dt="2018-11-02T07:22:11.771" v="1813" actId="1076"/>
      <pc:docMkLst>
        <pc:docMk/>
      </pc:docMkLst>
      <pc:sldChg chg="delCm">
        <pc:chgData name="王 榮陞" userId="ef85c76dcf35603d" providerId="LiveId" clId="{F525CC55-1892-4F6B-9645-4673D91CCB0D}" dt="2018-11-02T02:27:25.211" v="0"/>
        <pc:sldMkLst>
          <pc:docMk/>
          <pc:sldMk cId="437693402" sldId="832"/>
        </pc:sldMkLst>
      </pc:sldChg>
      <pc:sldChg chg="add">
        <pc:chgData name="王 榮陞" userId="ef85c76dcf35603d" providerId="LiveId" clId="{F525CC55-1892-4F6B-9645-4673D91CCB0D}" dt="2018-11-02T02:30:21.732" v="3"/>
        <pc:sldMkLst>
          <pc:docMk/>
          <pc:sldMk cId="2812099065" sldId="842"/>
        </pc:sldMkLst>
      </pc:sldChg>
      <pc:sldChg chg="addSp delSp modSp add">
        <pc:chgData name="王 榮陞" userId="ef85c76dcf35603d" providerId="LiveId" clId="{F525CC55-1892-4F6B-9645-4673D91CCB0D}" dt="2018-11-02T02:30:37.081" v="7" actId="1076"/>
        <pc:sldMkLst>
          <pc:docMk/>
          <pc:sldMk cId="484751340" sldId="847"/>
        </pc:sldMkLst>
        <pc:spChg chg="del">
          <ac:chgData name="王 榮陞" userId="ef85c76dcf35603d" providerId="LiveId" clId="{F525CC55-1892-4F6B-9645-4673D91CCB0D}" dt="2018-11-02T02:30:26.140" v="4"/>
          <ac:spMkLst>
            <pc:docMk/>
            <pc:sldMk cId="484751340" sldId="847"/>
            <ac:spMk id="3" creationId="{6C6CA107-DFE7-4E30-9DD3-0B2DE6431BC0}"/>
          </ac:spMkLst>
        </pc:spChg>
        <pc:picChg chg="add mod">
          <ac:chgData name="王 榮陞" userId="ef85c76dcf35603d" providerId="LiveId" clId="{F525CC55-1892-4F6B-9645-4673D91CCB0D}" dt="2018-11-02T02:30:37.081" v="7" actId="1076"/>
          <ac:picMkLst>
            <pc:docMk/>
            <pc:sldMk cId="484751340" sldId="847"/>
            <ac:picMk id="1026" creationId="{33ECEE45-37AA-4F2D-8B5D-F67D1190DB06}"/>
          </ac:picMkLst>
        </pc:picChg>
      </pc:sldChg>
      <pc:sldChg chg="addSp delSp modSp add">
        <pc:chgData name="王 榮陞" userId="ef85c76dcf35603d" providerId="LiveId" clId="{F525CC55-1892-4F6B-9645-4673D91CCB0D}" dt="2018-11-02T07:21:22.588" v="1697" actId="207"/>
        <pc:sldMkLst>
          <pc:docMk/>
          <pc:sldMk cId="4081368345" sldId="848"/>
        </pc:sldMkLst>
        <pc:spChg chg="mod">
          <ac:chgData name="王 榮陞" userId="ef85c76dcf35603d" providerId="LiveId" clId="{F525CC55-1892-4F6B-9645-4673D91CCB0D}" dt="2018-11-02T07:20:15.364" v="1692" actId="1076"/>
          <ac:spMkLst>
            <pc:docMk/>
            <pc:sldMk cId="4081368345" sldId="848"/>
            <ac:spMk id="2" creationId="{70A21536-FB25-4346-82A7-3F29C0BE1529}"/>
          </ac:spMkLst>
        </pc:spChg>
        <pc:spChg chg="del">
          <ac:chgData name="王 榮陞" userId="ef85c76dcf35603d" providerId="LiveId" clId="{F525CC55-1892-4F6B-9645-4673D91CCB0D}" dt="2018-11-02T02:40:44.823" v="67" actId="1032"/>
          <ac:spMkLst>
            <pc:docMk/>
            <pc:sldMk cId="4081368345" sldId="848"/>
            <ac:spMk id="3" creationId="{D0768077-C8DF-40B2-8A8E-E4344A9F0CE8}"/>
          </ac:spMkLst>
        </pc:spChg>
        <pc:spChg chg="add del mod">
          <ac:chgData name="王 榮陞" userId="ef85c76dcf35603d" providerId="LiveId" clId="{F525CC55-1892-4F6B-9645-4673D91CCB0D}" dt="2018-11-02T02:42:51.798" v="213" actId="931"/>
          <ac:spMkLst>
            <pc:docMk/>
            <pc:sldMk cId="4081368345" sldId="848"/>
            <ac:spMk id="6" creationId="{A3A6FCA7-BE31-4514-B2BB-FD2D0B1EF09D}"/>
          </ac:spMkLst>
        </pc:spChg>
        <pc:spChg chg="add mod">
          <ac:chgData name="王 榮陞" userId="ef85c76dcf35603d" providerId="LiveId" clId="{F525CC55-1892-4F6B-9645-4673D91CCB0D}" dt="2018-11-02T02:43:56.838" v="270" actId="1076"/>
          <ac:spMkLst>
            <pc:docMk/>
            <pc:sldMk cId="4081368345" sldId="848"/>
            <ac:spMk id="9" creationId="{B8DFC8A3-856E-4BA9-A0E3-DFDD5458B88A}"/>
          </ac:spMkLst>
        </pc:spChg>
        <pc:spChg chg="add mod">
          <ac:chgData name="王 榮陞" userId="ef85c76dcf35603d" providerId="LiveId" clId="{F525CC55-1892-4F6B-9645-4673D91CCB0D}" dt="2018-11-02T07:21:22.588" v="1697" actId="207"/>
          <ac:spMkLst>
            <pc:docMk/>
            <pc:sldMk cId="4081368345" sldId="848"/>
            <ac:spMk id="10" creationId="{05A720C7-BB53-4855-9F54-F683AA22C56D}"/>
          </ac:spMkLst>
        </pc:spChg>
        <pc:graphicFrameChg chg="add del mod">
          <ac:chgData name="王 榮陞" userId="ef85c76dcf35603d" providerId="LiveId" clId="{F525CC55-1892-4F6B-9645-4673D91CCB0D}" dt="2018-11-02T02:42:19.676" v="212" actId="478"/>
          <ac:graphicFrameMkLst>
            <pc:docMk/>
            <pc:sldMk cId="4081368345" sldId="848"/>
            <ac:graphicFrameMk id="5" creationId="{5CCB91AB-9577-4725-BB97-1E1E9D3D9FB1}"/>
          </ac:graphicFrameMkLst>
        </pc:graphicFrameChg>
        <pc:picChg chg="add mod">
          <ac:chgData name="王 榮陞" userId="ef85c76dcf35603d" providerId="LiveId" clId="{F525CC55-1892-4F6B-9645-4673D91CCB0D}" dt="2018-11-02T07:20:18.764" v="1693" actId="1076"/>
          <ac:picMkLst>
            <pc:docMk/>
            <pc:sldMk cId="4081368345" sldId="848"/>
            <ac:picMk id="8" creationId="{1297475E-9CAC-4D87-9764-9A9AAAA05ABA}"/>
          </ac:picMkLst>
        </pc:picChg>
      </pc:sldChg>
      <pc:sldChg chg="modSp add">
        <pc:chgData name="王 榮陞" userId="ef85c76dcf35603d" providerId="LiveId" clId="{F525CC55-1892-4F6B-9645-4673D91CCB0D}" dt="2018-11-02T07:22:11.771" v="1813" actId="1076"/>
        <pc:sldMkLst>
          <pc:docMk/>
          <pc:sldMk cId="974660279" sldId="849"/>
        </pc:sldMkLst>
        <pc:spChg chg="mod">
          <ac:chgData name="王 榮陞" userId="ef85c76dcf35603d" providerId="LiveId" clId="{F525CC55-1892-4F6B-9645-4673D91CCB0D}" dt="2018-11-02T07:22:11.771" v="1813" actId="1076"/>
          <ac:spMkLst>
            <pc:docMk/>
            <pc:sldMk cId="974660279" sldId="849"/>
            <ac:spMk id="2" creationId="{A4EC68FD-C113-4585-ADD6-D0286AE2B86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2019/2/11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2019/2/11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5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說得口沫橫飛，不如來實作吧！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88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22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Kaggle</a:t>
            </a:r>
            <a:r>
              <a:rPr lang="zh-TW" altLang="en-US" dirty="0" smtClean="0"/>
              <a:t>已經訓練好的</a:t>
            </a:r>
            <a:r>
              <a:rPr lang="en-US" altLang="zh-TW" dirty="0" smtClean="0"/>
              <a:t>RestNet50</a:t>
            </a:r>
            <a:r>
              <a:rPr lang="zh-TW" altLang="en-US" dirty="0" smtClean="0"/>
              <a:t>模型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58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41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60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89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Kaggle</a:t>
            </a:r>
            <a:r>
              <a:rPr lang="zh-TW" altLang="en-US" dirty="0" smtClean="0"/>
              <a:t>已經訓練好的</a:t>
            </a:r>
            <a:r>
              <a:rPr lang="en-US" altLang="zh-TW" dirty="0" smtClean="0"/>
              <a:t>RestNet50</a:t>
            </a:r>
            <a:r>
              <a:rPr lang="zh-TW" altLang="en-US" dirty="0" smtClean="0"/>
              <a:t>模型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3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257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81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我們都知道想要模型分類的越多樣或越準確，就必須給模型大量的訓練資料</a:t>
            </a:r>
            <a:r>
              <a:rPr kumimoji="1" lang="en-US" altLang="zh-TW" dirty="0" smtClean="0"/>
              <a:t>(training data)</a:t>
            </a:r>
            <a:r>
              <a:rPr kumimoji="1" lang="zh-TW" altLang="en-US" dirty="0" smtClean="0"/>
              <a:t>，這些</a:t>
            </a:r>
            <a:r>
              <a:rPr kumimoji="1" lang="en-US" altLang="zh-TW" dirty="0" smtClean="0"/>
              <a:t>training data</a:t>
            </a:r>
            <a:r>
              <a:rPr kumimoji="1" lang="zh-TW" altLang="en-US" dirty="0" smtClean="0"/>
              <a:t>還必須是乾淨的、準確標記的，</a:t>
            </a:r>
          </a:p>
          <a:p>
            <a:endParaRPr kumimoji="1" lang="zh-TW" altLang="en-US" dirty="0" smtClean="0"/>
          </a:p>
          <a:p>
            <a:r>
              <a:rPr kumimoji="1" lang="zh-TW" altLang="en-US" dirty="0" smtClean="0"/>
              <a:t>光產生這些大量準確的</a:t>
            </a:r>
            <a:r>
              <a:rPr kumimoji="1" lang="en-US" altLang="zh-TW" dirty="0" smtClean="0"/>
              <a:t>training data</a:t>
            </a:r>
            <a:r>
              <a:rPr kumimoji="1" lang="zh-TW" altLang="en-US" dirty="0" smtClean="0"/>
              <a:t>就必須花費相當的成本和時間了，在</a:t>
            </a:r>
            <a:r>
              <a:rPr kumimoji="1" lang="en-US" altLang="zh-TW" dirty="0" smtClean="0"/>
              <a:t>training</a:t>
            </a:r>
            <a:r>
              <a:rPr kumimoji="1" lang="en-US" altLang="zh-TW" baseline="0" dirty="0" smtClean="0"/>
              <a:t> model</a:t>
            </a:r>
            <a:r>
              <a:rPr kumimoji="1" lang="zh-TW" altLang="en-US" baseline="0" dirty="0" smtClean="0"/>
              <a:t>時又會花費更多的硬體資源和時間。</a:t>
            </a:r>
          </a:p>
          <a:p>
            <a:endParaRPr kumimoji="1" lang="zh-TW" altLang="en-US" baseline="0" dirty="0" smtClean="0"/>
          </a:p>
          <a:p>
            <a:r>
              <a:rPr kumimoji="1" lang="zh-TW" altLang="en-US" baseline="0" dirty="0" smtClean="0"/>
              <a:t>那假設如果今天我們沒有這些資源、資料或時間該怎麼辦？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5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0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40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112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2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71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800" dirty="0" smtClean="0"/>
              <a:t>站在巨人的肩膀上學習，這是</a:t>
            </a:r>
            <a:r>
              <a:rPr kumimoji="1" lang="en-US" altLang="zh-TW" sz="1800" dirty="0" smtClean="0"/>
              <a:t>N</a:t>
            </a:r>
            <a:r>
              <a:rPr kumimoji="1" lang="zh-TW" altLang="en-US" sz="1800" dirty="0" smtClean="0"/>
              <a:t>年前牛頓講的話。</a:t>
            </a:r>
          </a:p>
          <a:p>
            <a:endParaRPr kumimoji="1" lang="zh-TW" altLang="en-US" sz="1800" dirty="0" smtClean="0"/>
          </a:p>
          <a:p>
            <a:r>
              <a:rPr kumimoji="1" lang="zh-TW" altLang="en-US" sz="1800" dirty="0" smtClean="0"/>
              <a:t>我們都知道他主要講的意思是從別人走過的路為出發點，不要浪費時間去走人家已經走過的路。</a:t>
            </a:r>
          </a:p>
          <a:p>
            <a:endParaRPr kumimoji="1" lang="zh-TW" altLang="en-US" sz="1800" dirty="0" smtClean="0"/>
          </a:p>
          <a:p>
            <a:r>
              <a:rPr kumimoji="1" lang="zh-TW" altLang="en-US" sz="1800" dirty="0" smtClean="0"/>
              <a:t>我覺得其實這句話可以從正面和反面的方面去思考：</a:t>
            </a:r>
          </a:p>
          <a:p>
            <a:endParaRPr kumimoji="1" lang="zh-TW" altLang="en-US" sz="1800" dirty="0" smtClean="0"/>
          </a:p>
          <a:p>
            <a:r>
              <a:rPr kumimoji="1" lang="en-US" altLang="zh-TW" sz="1800" dirty="0" smtClean="0"/>
              <a:t>1.</a:t>
            </a:r>
            <a:r>
              <a:rPr kumimoji="1" lang="zh-TW" altLang="en-US" sz="1800" dirty="0" smtClean="0"/>
              <a:t>從過去的錯誤中學習，避免犯相同的錯誤：</a:t>
            </a:r>
          </a:p>
          <a:p>
            <a:endParaRPr kumimoji="1" lang="zh-TW" altLang="en-US" sz="1800" dirty="0" smtClean="0"/>
          </a:p>
          <a:p>
            <a:r>
              <a:rPr kumimoji="1" lang="zh-TW" altLang="en-US" sz="1800" dirty="0" smtClean="0"/>
              <a:t>從別人走過的路，看到別人所犯的錯誤，自己在執行時，避免犯相同的錯誤。</a:t>
            </a:r>
          </a:p>
          <a:p>
            <a:endParaRPr kumimoji="1" lang="zh-TW" altLang="en-US" sz="1800" dirty="0" smtClean="0"/>
          </a:p>
          <a:p>
            <a:r>
              <a:rPr kumimoji="1" lang="en-US" altLang="zh-TW" sz="1800" dirty="0" smtClean="0"/>
              <a:t>2.</a:t>
            </a:r>
            <a:r>
              <a:rPr kumimoji="1" lang="zh-TW" altLang="en-US" sz="1800" dirty="0" smtClean="0"/>
              <a:t>從別人已發現的知識為出發點：</a:t>
            </a:r>
          </a:p>
          <a:p>
            <a:endParaRPr kumimoji="1" lang="zh-TW" altLang="en-US" sz="1800" dirty="0" smtClean="0"/>
          </a:p>
          <a:p>
            <a:r>
              <a:rPr kumimoji="1" lang="zh-TW" altLang="en-US" sz="1800" dirty="0" smtClean="0"/>
              <a:t>從過去已發現的知識為出發點開始探索，不要自己從頭開始。</a:t>
            </a:r>
          </a:p>
          <a:p>
            <a:endParaRPr kumimoji="1" lang="zh-TW" altLang="en-US" sz="1800" dirty="0" smtClean="0"/>
          </a:p>
          <a:p>
            <a:r>
              <a:rPr kumimoji="1" lang="zh-TW" altLang="en-US" sz="1800" dirty="0" smtClean="0"/>
              <a:t>然而，這種思維也適合用在訓練模型</a:t>
            </a:r>
            <a:r>
              <a:rPr kumimoji="1" lang="zh-TW" altLang="en-US" sz="1800" baseline="0" dirty="0" smtClean="0"/>
              <a:t>中！</a:t>
            </a:r>
            <a:endParaRPr kumimoji="1" lang="zh-TW" altLang="en-US" sz="1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447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Transfer</a:t>
            </a:r>
            <a:r>
              <a:rPr kumimoji="1" lang="en-US" altLang="zh-TW" baseline="0" dirty="0" smtClean="0"/>
              <a:t> Learning </a:t>
            </a:r>
            <a:r>
              <a:rPr kumimoji="1" lang="zh-TW" altLang="en-US" baseline="0" dirty="0" smtClean="0"/>
              <a:t>就是將一個準確率不錯的分類模型，拆掉最後一層的分類層，並保留前面層數的參數</a:t>
            </a:r>
            <a:r>
              <a:rPr kumimoji="1" lang="en-US" altLang="zh-TW" baseline="0" dirty="0" smtClean="0"/>
              <a:t>(</a:t>
            </a:r>
            <a:r>
              <a:rPr kumimoji="1" lang="zh-TW" altLang="en-US" baseline="0" dirty="0" smtClean="0"/>
              <a:t>新資料進入時不再</a:t>
            </a:r>
            <a:r>
              <a:rPr kumimoji="1" lang="en-US" altLang="zh-TW" baseline="0" dirty="0" smtClean="0"/>
              <a:t>train</a:t>
            </a:r>
            <a:r>
              <a:rPr kumimoji="1" lang="zh-TW" altLang="en-US" baseline="0" dirty="0" smtClean="0"/>
              <a:t>前面層數</a:t>
            </a:r>
            <a:r>
              <a:rPr kumimoji="1" lang="en-US" altLang="zh-TW" baseline="0" dirty="0" smtClean="0"/>
              <a:t>)</a:t>
            </a:r>
            <a:r>
              <a:rPr kumimoji="1" lang="zh-TW" altLang="en-US" baseline="0" dirty="0" smtClean="0"/>
              <a:t>，再補上一層新的分類層，並指針對最後一層新的分類層進行</a:t>
            </a:r>
            <a:r>
              <a:rPr kumimoji="1" lang="en-US" altLang="zh-TW" baseline="0" dirty="0" smtClean="0"/>
              <a:t>training</a:t>
            </a:r>
            <a:r>
              <a:rPr kumimoji="1" lang="zh-TW" altLang="en-US" baseline="0" dirty="0" smtClean="0"/>
              <a:t>的方法。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57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58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11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49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現在</a:t>
            </a:r>
            <a:r>
              <a:rPr lang="zh-TW" altLang="en-US" dirty="0" smtClean="0"/>
              <a:t>模型</a:t>
            </a:r>
            <a:r>
              <a:rPr lang="zh-TW" altLang="en-US" dirty="0" smtClean="0"/>
              <a:t>越來越</a:t>
            </a:r>
            <a:r>
              <a:rPr lang="zh-TW" altLang="en-US" dirty="0" smtClean="0"/>
              <a:t>複雜，所需的資料量愈大，才會達到</a:t>
            </a:r>
            <a:r>
              <a:rPr lang="zh-TW" altLang="en-US" dirty="0" smtClean="0"/>
              <a:t>我們想</a:t>
            </a:r>
            <a:r>
              <a:rPr lang="zh-TW" altLang="en-US" dirty="0" smtClean="0"/>
              <a:t>預期的效果。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3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當時間不足或資料不足的時候，</a:t>
            </a:r>
            <a:r>
              <a:rPr lang="zh-TW" altLang="en-US" dirty="0" smtClean="0"/>
              <a:t>手邊剛好有相關的分類模型時，</a:t>
            </a:r>
            <a:r>
              <a:rPr lang="en-US" altLang="zh-TW" dirty="0" smtClean="0"/>
              <a:t>Transfer Learning </a:t>
            </a:r>
            <a:r>
              <a:rPr lang="zh-TW" altLang="en-US" dirty="0" smtClean="0"/>
              <a:t>就是很好的選擇，因為只需訓練最後一層分類層，所以即使資料數少，還是能得到</a:t>
            </a:r>
            <a:r>
              <a:rPr lang="zh-TW" altLang="en-US" dirty="0" smtClean="0"/>
              <a:t>不錯</a:t>
            </a:r>
            <a:r>
              <a:rPr lang="zh-TW" altLang="en-US" dirty="0" smtClean="0"/>
              <a:t>的結果。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0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742950" y="2130439"/>
            <a:ext cx="8420100" cy="1470025"/>
          </a:xfrm>
        </p:spPr>
        <p:txBody>
          <a:bodyPr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投影片標題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13043"/>
            <a:ext cx="69342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797300" y="6741368"/>
            <a:ext cx="2311400" cy="9157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448" y="5877284"/>
            <a:ext cx="899390" cy="7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6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797300" y="6741368"/>
            <a:ext cx="2311400" cy="9157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448" y="5877284"/>
            <a:ext cx="899390" cy="7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C0372-3049-435B-A0E5-2D07CB591598}" type="datetime1">
              <a:rPr lang="zh-TW" altLang="en-US">
                <a:solidFill>
                  <a:prstClr val="black"/>
                </a:solidFill>
              </a:rPr>
              <a:pPr>
                <a:defRPr/>
              </a:pPr>
              <a:t>2019/2/11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頁尾版面配置區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C6650-7E83-4762-80E6-854A45C44F3C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8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772275" y="6650910"/>
            <a:ext cx="1800225" cy="17637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7EB1F-9B6E-45BE-9992-217E4F070A66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6109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797300" y="6712538"/>
            <a:ext cx="2311400" cy="14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448" y="5877284"/>
            <a:ext cx="899390" cy="7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4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3">
              <a:lumMod val="50000"/>
            </a:schemeClr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0472" y="2130439"/>
            <a:ext cx="9505056" cy="1470025"/>
          </a:xfrm>
        </p:spPr>
        <p:txBody>
          <a:bodyPr>
            <a:normAutofit fontScale="90000"/>
          </a:bodyPr>
          <a:lstStyle/>
          <a:p>
            <a:r>
              <a:rPr lang="en-US" altLang="zh-TW" sz="4000" b="0" dirty="0"/>
              <a:t>Transfer </a:t>
            </a:r>
            <a:r>
              <a:rPr lang="en-US" altLang="zh-TW" sz="4000" b="0" dirty="0" smtClean="0"/>
              <a:t>Learning</a:t>
            </a:r>
            <a:br>
              <a:rPr lang="en-US" altLang="zh-TW" sz="4000" b="0" dirty="0" smtClean="0"/>
            </a:br>
            <a:r>
              <a:rPr lang="en-US" altLang="zh-TW" sz="4000" b="0" dirty="0" smtClean="0"/>
              <a:t>for CNN</a:t>
            </a:r>
            <a:r>
              <a:rPr lang="en-US" altLang="zh-TW" sz="4000" b="0" dirty="0"/>
              <a:t> </a:t>
            </a:r>
            <a:br>
              <a:rPr lang="en-US" altLang="zh-TW" sz="4000" b="0" dirty="0"/>
            </a:br>
            <a:r>
              <a:rPr lang="zh-TW" altLang="en-US" sz="4000" b="0" dirty="0" smtClean="0"/>
              <a:t>遷移學習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4797153"/>
            <a:ext cx="6934200" cy="1296144"/>
          </a:xfrm>
        </p:spPr>
        <p:txBody>
          <a:bodyPr/>
          <a:lstStyle/>
          <a:p>
            <a:r>
              <a:rPr lang="en-US" altLang="zh-TW" dirty="0" smtClean="0"/>
              <a:t>2019/02/12</a:t>
            </a:r>
            <a:endParaRPr lang="zh-TW" altLang="en-US" dirty="0" smtClean="0"/>
          </a:p>
          <a:p>
            <a:r>
              <a:rPr lang="zh-TW" altLang="en-US" dirty="0" smtClean="0"/>
              <a:t>蔡秉芸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說得口沫橫飛，不如來實作吧！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Picture 2" descr="å£æ²«æ©«é£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92" y="1417639"/>
            <a:ext cx="5544616" cy="447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7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0472" y="2130439"/>
            <a:ext cx="9505056" cy="1470025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(</a:t>
            </a:r>
            <a:r>
              <a:rPr lang="zh-TW" altLang="en-US" sz="4000" dirty="0" smtClean="0"/>
              <a:t>一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/>
            </a:r>
            <a:br>
              <a:rPr lang="zh-TW" altLang="en-US" sz="4000" dirty="0" smtClean="0"/>
            </a:br>
            <a:r>
              <a:rPr lang="zh-TW" altLang="en-US" sz="4000" dirty="0" smtClean="0"/>
              <a:t>檢測訓練好的模型分類準確率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模型的選擇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已經訓練好的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ResNet50</a:t>
            </a:r>
            <a:r>
              <a:rPr kumimoji="1" lang="zh-TW" altLang="en-US" dirty="0" smtClean="0"/>
              <a:t>模型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9218" name="Picture 2" descr="ResNet50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1140" y="2996952"/>
            <a:ext cx="11776880" cy="24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1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分類項目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針對</a:t>
            </a:r>
            <a:r>
              <a:rPr kumimoji="1" lang="zh-TW" altLang="en-US" dirty="0" smtClean="0">
                <a:solidFill>
                  <a:srgbClr val="FF0000"/>
                </a:solidFill>
              </a:rPr>
              <a:t>食物</a:t>
            </a:r>
            <a:r>
              <a:rPr kumimoji="1" lang="zh-TW" altLang="en-US" dirty="0" smtClean="0"/>
              <a:t>的照片進行分類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é£ç©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2474877"/>
            <a:ext cx="3710186" cy="38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分類結果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一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79589"/>
            <a:ext cx="2857500" cy="28575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4608" y="504289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it-IT" altLang="zh-TW" dirty="0"/>
              <a:t>'pizza', 0.9881328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nl-NL" altLang="zh-TW" dirty="0"/>
              <a:t>'bakery', 0.0058822795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00700" y="5042896"/>
            <a:ext cx="352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nl-NL" altLang="zh-TW" dirty="0"/>
              <a:t>'cheeseburger', 0.99984837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it-IT" altLang="zh-TW" dirty="0"/>
              <a:t>'</a:t>
            </a:r>
            <a:r>
              <a:rPr kumimoji="1" lang="it-IT" altLang="zh-TW" dirty="0" err="1"/>
              <a:t>acorn_squash</a:t>
            </a:r>
            <a:r>
              <a:rPr kumimoji="1" lang="it-IT" altLang="zh-TW" dirty="0"/>
              <a:t>', 4.103983e-05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444146"/>
            <a:ext cx="3296816" cy="21989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52600" y="5042896"/>
            <a:ext cx="3024336" cy="33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600700" y="5042896"/>
            <a:ext cx="3024336" cy="33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732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分類結果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二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24608" y="504289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zh-TW" dirty="0" smtClean="0"/>
              <a:t>’</a:t>
            </a:r>
            <a:r>
              <a:rPr kumimoji="1" lang="en-US" altLang="zh-TW" dirty="0" err="1" smtClean="0"/>
              <a:t>French_loaf</a:t>
            </a:r>
            <a:r>
              <a:rPr kumimoji="1" lang="en-US" altLang="zh-TW" dirty="0" smtClean="0"/>
              <a:t>’, 0.12113763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nl-NL" altLang="zh-TW" dirty="0"/>
              <a:t>'hotdog', 0.087347485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00700" y="5042896"/>
            <a:ext cx="352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nl-NL" altLang="zh-TW" dirty="0"/>
              <a:t>'hotdog', 0.9999466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kumimoji="1" lang="nl-NL" altLang="zh-TW" dirty="0"/>
              <a:t>'cheeseburger', 2.7748794e-05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42965"/>
            <a:ext cx="2747144" cy="290098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75" y="2523049"/>
            <a:ext cx="3175000" cy="21209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86012" y="5358907"/>
            <a:ext cx="3024336" cy="33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595175" y="5042896"/>
            <a:ext cx="3024336" cy="33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4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0472" y="2130439"/>
            <a:ext cx="9505056" cy="1470025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(</a:t>
            </a:r>
            <a:r>
              <a:rPr lang="zh-TW" altLang="en-US" sz="4000" dirty="0" smtClean="0"/>
              <a:t>二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/>
            </a:r>
            <a:br>
              <a:rPr lang="zh-TW" altLang="en-US" sz="4000" dirty="0" smtClean="0"/>
            </a:br>
            <a:r>
              <a:rPr lang="en-US" altLang="zh-TW" sz="4000" dirty="0" smtClean="0"/>
              <a:t>Transfer Learning</a:t>
            </a:r>
            <a:r>
              <a:rPr lang="zh-TW" altLang="en-US" sz="4000" dirty="0" smtClean="0"/>
              <a:t>實作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模型的選擇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已經訓練好的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ResNet50</a:t>
            </a:r>
            <a:r>
              <a:rPr kumimoji="1" lang="zh-TW" altLang="en-US" dirty="0" smtClean="0"/>
              <a:t>模型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9218" name="Picture 2" descr="ResNet50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1140" y="2996952"/>
            <a:ext cx="11776880" cy="24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分類項目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針對照片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是否為顛倒</a:t>
            </a:r>
            <a:r>
              <a:rPr kumimoji="1" lang="zh-TW" altLang="en-US" dirty="0" smtClean="0"/>
              <a:t>進行分類（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類）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4338" name="Picture 2" descr="https://cdn-images-1.medium.com/max/1600/1*TtDG1eL5fsaSilgbonVG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68" y="3181998"/>
            <a:ext cx="2520280" cy="25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cdn-images-1.medium.com/max/1200/1*wcVd0DNVHVPlafwCWPwYl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0" y="3181998"/>
            <a:ext cx="2592288" cy="25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0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訓練資料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Training Data</a:t>
            </a:r>
            <a:r>
              <a:rPr kumimoji="1" lang="zh-TW" altLang="en-US" dirty="0" smtClean="0"/>
              <a:t>：</a:t>
            </a:r>
          </a:p>
          <a:p>
            <a:pPr marL="0" indent="0">
              <a:buNone/>
            </a:pPr>
            <a:r>
              <a:rPr kumimoji="1" lang="zh-TW" altLang="en-US" dirty="0"/>
              <a:t> </a:t>
            </a:r>
            <a:r>
              <a:rPr kumimoji="1" lang="zh-TW" altLang="en-US" dirty="0" smtClean="0"/>
              <a:t>   正向：</a:t>
            </a:r>
            <a:r>
              <a:rPr kumimoji="1" lang="en-US" altLang="zh-TW" dirty="0" smtClean="0"/>
              <a:t>111</a:t>
            </a:r>
            <a:r>
              <a:rPr kumimoji="1" lang="zh-TW" altLang="en-US" dirty="0" smtClean="0"/>
              <a:t>張</a:t>
            </a:r>
          </a:p>
          <a:p>
            <a:pPr marL="0" indent="0">
              <a:buNone/>
            </a:pPr>
            <a:r>
              <a:rPr kumimoji="1" lang="zh-TW" altLang="en-US" dirty="0" smtClean="0"/>
              <a:t>    顛倒：</a:t>
            </a:r>
            <a:r>
              <a:rPr kumimoji="1" lang="en-US" altLang="zh-TW" dirty="0" smtClean="0"/>
              <a:t>109</a:t>
            </a:r>
            <a:r>
              <a:rPr kumimoji="1" lang="zh-TW" altLang="en-US" dirty="0" smtClean="0"/>
              <a:t>張</a:t>
            </a:r>
          </a:p>
          <a:p>
            <a:pPr marL="0" indent="0">
              <a:buNone/>
            </a:pPr>
            <a:endParaRPr kumimoji="1" lang="zh-TW" altLang="en-US" dirty="0"/>
          </a:p>
          <a:p>
            <a:r>
              <a:rPr kumimoji="1" lang="en-US" altLang="zh-TW" dirty="0" smtClean="0"/>
              <a:t>Validation Data</a:t>
            </a:r>
            <a:r>
              <a:rPr kumimoji="1" lang="zh-TW" altLang="en-US" dirty="0" smtClean="0"/>
              <a:t>：</a:t>
            </a:r>
          </a:p>
          <a:p>
            <a:pPr marL="0" indent="0">
              <a:buNone/>
            </a:pPr>
            <a:r>
              <a:rPr kumimoji="1" lang="zh-TW" altLang="en-US" dirty="0"/>
              <a:t> </a:t>
            </a:r>
            <a:r>
              <a:rPr kumimoji="1" lang="zh-TW" altLang="en-US" dirty="0" smtClean="0"/>
              <a:t>   正向：</a:t>
            </a:r>
            <a:r>
              <a:rPr kumimoji="1" lang="en-US" altLang="zh-TW" dirty="0" smtClean="0"/>
              <a:t>110</a:t>
            </a:r>
            <a:r>
              <a:rPr kumimoji="1" lang="zh-TW" altLang="en-US" dirty="0" smtClean="0"/>
              <a:t>張</a:t>
            </a:r>
          </a:p>
          <a:p>
            <a:pPr marL="0" indent="0">
              <a:buNone/>
            </a:pPr>
            <a:r>
              <a:rPr kumimoji="1" lang="zh-TW" altLang="en-US" dirty="0"/>
              <a:t> </a:t>
            </a:r>
            <a:r>
              <a:rPr kumimoji="1" lang="zh-TW" altLang="en-US" dirty="0" smtClean="0"/>
              <a:t>   顛倒：</a:t>
            </a:r>
            <a:r>
              <a:rPr kumimoji="1" lang="en-US" altLang="zh-TW" dirty="0" smtClean="0"/>
              <a:t>107</a:t>
            </a:r>
            <a:r>
              <a:rPr kumimoji="1" lang="zh-TW" altLang="en-US" dirty="0" smtClean="0"/>
              <a:t>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5362" name="Picture 2" descr="ç½çè²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2476574"/>
            <a:ext cx="24669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ç½çè²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0608" y="2476574"/>
            <a:ext cx="24669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產生準確的模型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2056" name="Picture 8" descr="å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1916832"/>
            <a:ext cx="5494794" cy="40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圖說文字 10"/>
          <p:cNvSpPr/>
          <p:nvPr/>
        </p:nvSpPr>
        <p:spPr>
          <a:xfrm>
            <a:off x="7805347" y="2348880"/>
            <a:ext cx="2088232" cy="355177"/>
          </a:xfrm>
          <a:prstGeom prst="wedgeRectCallout">
            <a:avLst>
              <a:gd name="adj1" fmla="val -65339"/>
              <a:gd name="adj2" fmla="val 15535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大量已標記資料</a:t>
            </a:r>
            <a:endParaRPr kumimoji="1"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3440832" y="6153389"/>
            <a:ext cx="2088232" cy="355177"/>
          </a:xfrm>
          <a:prstGeom prst="wedgeRectCallout">
            <a:avLst>
              <a:gd name="adj1" fmla="val -12937"/>
              <a:gd name="adj2" fmla="val -245594"/>
            </a:avLst>
          </a:prstGeom>
          <a:noFill/>
          <a:ln>
            <a:solidFill>
              <a:srgbClr val="F79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79F95"/>
                </a:solidFill>
              </a:rPr>
              <a:t>準確的模型</a:t>
            </a:r>
            <a:endParaRPr kumimoji="1" lang="zh-TW" altLang="en-US" dirty="0">
              <a:solidFill>
                <a:srgbClr val="F79F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手動拆解模型分類層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一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4" y="1628800"/>
            <a:ext cx="8684716" cy="46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1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手動拆解模型分類層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二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193553"/>
            <a:ext cx="9334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資料</a:t>
            </a:r>
            <a:r>
              <a:rPr kumimoji="1" lang="zh-TW" altLang="en-US" dirty="0" smtClean="0"/>
              <a:t>擴增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一</a:t>
            </a:r>
            <a:r>
              <a:rPr kumimoji="1" lang="en-US" altLang="zh-TW" dirty="0" smtClean="0"/>
              <a:t>)</a:t>
            </a:r>
            <a:r>
              <a:rPr kumimoji="1" lang="zh-TW" altLang="en-US" dirty="0"/>
              <a:t/>
            </a:r>
            <a:br>
              <a:rPr kumimoji="1" lang="zh-TW" altLang="en-US" dirty="0"/>
            </a:br>
            <a:r>
              <a:rPr lang="en-US" altLang="zh-TW" dirty="0"/>
              <a:t> (Data Augmentation)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一種將</a:t>
            </a:r>
            <a:r>
              <a:rPr lang="zh-TW" altLang="en-US" dirty="0" smtClean="0">
                <a:solidFill>
                  <a:srgbClr val="FF0000"/>
                </a:solidFill>
              </a:rPr>
              <a:t>圖片</a:t>
            </a:r>
            <a:r>
              <a:rPr lang="zh-TW" altLang="en-US" dirty="0" smtClean="0"/>
              <a:t>透</a:t>
            </a:r>
            <a:r>
              <a:rPr lang="zh-TW" altLang="en-US" dirty="0" smtClean="0"/>
              <a:t>過</a:t>
            </a:r>
            <a:r>
              <a:rPr lang="zh-TW" altLang="en-US" dirty="0" smtClean="0">
                <a:solidFill>
                  <a:srgbClr val="FF0000"/>
                </a:solidFill>
              </a:rPr>
              <a:t>旋轉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FF0000"/>
                </a:solidFill>
              </a:rPr>
              <a:t>調整大小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FF0000"/>
                </a:solidFill>
              </a:rPr>
              <a:t>調整</a:t>
            </a:r>
            <a:r>
              <a:rPr lang="zh-TW" altLang="en-US" dirty="0" smtClean="0">
                <a:solidFill>
                  <a:srgbClr val="FF0000"/>
                </a:solidFill>
              </a:rPr>
              <a:t>比例</a:t>
            </a:r>
            <a:r>
              <a:rPr lang="zh-TW" altLang="en-US" dirty="0">
                <a:solidFill>
                  <a:srgbClr val="FF0000"/>
                </a:solidFill>
              </a:rPr>
              <a:t>尺寸</a:t>
            </a:r>
            <a:r>
              <a:rPr lang="zh-TW" altLang="en-US" dirty="0"/>
              <a:t>，或者</a:t>
            </a:r>
            <a:r>
              <a:rPr lang="zh-TW" altLang="en-US" dirty="0">
                <a:solidFill>
                  <a:srgbClr val="FF0000"/>
                </a:solidFill>
              </a:rPr>
              <a:t>改變</a:t>
            </a:r>
            <a:r>
              <a:rPr lang="zh-TW" altLang="en-US" dirty="0" smtClean="0">
                <a:solidFill>
                  <a:srgbClr val="FF0000"/>
                </a:solidFill>
              </a:rPr>
              <a:t>亮度</a:t>
            </a:r>
            <a:r>
              <a:rPr lang="zh-TW" altLang="en-US" dirty="0"/>
              <a:t>、</a:t>
            </a:r>
            <a:r>
              <a:rPr lang="zh-TW" altLang="en-US" dirty="0" smtClean="0">
                <a:solidFill>
                  <a:srgbClr val="FF0000"/>
                </a:solidFill>
              </a:rPr>
              <a:t>改變</a:t>
            </a:r>
            <a:r>
              <a:rPr lang="zh-TW" altLang="en-US" dirty="0" smtClean="0">
                <a:solidFill>
                  <a:srgbClr val="FF0000"/>
                </a:solidFill>
              </a:rPr>
              <a:t>色溫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FF0000"/>
                </a:solidFill>
              </a:rPr>
              <a:t>翻轉</a:t>
            </a:r>
            <a:r>
              <a:rPr lang="zh-TW" altLang="en-US" dirty="0"/>
              <a:t>等處理後，我們人眼仍能辨識出來是相同的相片，但是對機器來說那可是完全不同的新</a:t>
            </a:r>
            <a:r>
              <a:rPr lang="zh-TW" altLang="en-US" dirty="0" smtClean="0"/>
              <a:t>圖像</a:t>
            </a:r>
            <a:r>
              <a:rPr lang="zh-TW" altLang="en-US" dirty="0" smtClean="0"/>
              <a:t>。</a:t>
            </a:r>
          </a:p>
          <a:p>
            <a:endParaRPr kumimoji="1" lang="zh-TW" altLang="en-US" dirty="0"/>
          </a:p>
          <a:p>
            <a:r>
              <a:rPr kumimoji="1" lang="zh-TW" altLang="en-US" dirty="0" smtClean="0"/>
              <a:t>好處：</a:t>
            </a:r>
          </a:p>
          <a:p>
            <a:pPr marL="0" indent="0">
              <a:buNone/>
            </a:pPr>
            <a:r>
              <a:rPr kumimoji="1" lang="zh-TW" altLang="en-US" dirty="0"/>
              <a:t> </a:t>
            </a:r>
            <a:r>
              <a:rPr kumimoji="1" lang="zh-TW" altLang="en-US" dirty="0" smtClean="0"/>
              <a:t>   可以增加圖片的</a:t>
            </a:r>
            <a:r>
              <a:rPr kumimoji="1" lang="en-US" altLang="zh-TW" dirty="0" smtClean="0"/>
              <a:t>Training Data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22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資料</a:t>
            </a:r>
            <a:r>
              <a:rPr kumimoji="1" lang="zh-TW" altLang="en-US" dirty="0" smtClean="0"/>
              <a:t>擴增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二</a:t>
            </a:r>
            <a:r>
              <a:rPr kumimoji="1" lang="en-US" altLang="zh-TW" dirty="0" smtClean="0"/>
              <a:t>)</a:t>
            </a:r>
            <a:r>
              <a:rPr kumimoji="1" lang="zh-TW" altLang="en-US" dirty="0"/>
              <a:t/>
            </a:r>
            <a:br>
              <a:rPr kumimoji="1" lang="zh-TW" altLang="en-US" dirty="0"/>
            </a:br>
            <a:r>
              <a:rPr lang="en-US" altLang="zh-TW" dirty="0"/>
              <a:t> (Data Augmentation)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880157"/>
            <a:ext cx="3283277" cy="23986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844824"/>
            <a:ext cx="4634504" cy="43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訓練新的分類層</a:t>
            </a:r>
            <a:r>
              <a:rPr kumimoji="1" lang="en-US" altLang="zh-TW" dirty="0" smtClean="0"/>
              <a:t> (</a:t>
            </a:r>
            <a:r>
              <a:rPr kumimoji="1" lang="zh-TW" altLang="en-US" dirty="0" smtClean="0"/>
              <a:t>一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879600"/>
            <a:ext cx="7188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訓練新的分類層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二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78000"/>
            <a:ext cx="7556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驗證結果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348880"/>
            <a:ext cx="8915400" cy="120921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24608" y="3950727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000" dirty="0" smtClean="0">
                <a:solidFill>
                  <a:srgbClr val="0070C0"/>
                </a:solidFill>
              </a:rPr>
              <a:t>發現不只在</a:t>
            </a:r>
            <a:r>
              <a:rPr kumimoji="1" lang="en-US" altLang="zh-TW" sz="3000" dirty="0" smtClean="0">
                <a:solidFill>
                  <a:srgbClr val="0070C0"/>
                </a:solidFill>
              </a:rPr>
              <a:t>Training</a:t>
            </a:r>
            <a:r>
              <a:rPr kumimoji="1" lang="zh-TW" altLang="en-US" sz="30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3000" dirty="0" smtClean="0">
                <a:solidFill>
                  <a:srgbClr val="0070C0"/>
                </a:solidFill>
              </a:rPr>
              <a:t>Data</a:t>
            </a:r>
            <a:r>
              <a:rPr kumimoji="1" lang="zh-TW" altLang="en-US" sz="3000" dirty="0" smtClean="0">
                <a:solidFill>
                  <a:srgbClr val="0070C0"/>
                </a:solidFill>
              </a:rPr>
              <a:t>的準確率達：</a:t>
            </a:r>
            <a:r>
              <a:rPr kumimoji="1" lang="en-US" altLang="zh-TW" sz="3000" dirty="0" smtClean="0">
                <a:solidFill>
                  <a:srgbClr val="0070C0"/>
                </a:solidFill>
              </a:rPr>
              <a:t>0.9316</a:t>
            </a:r>
            <a:r>
              <a:rPr kumimoji="1" lang="zh-TW" altLang="en-US" sz="3000" dirty="0" smtClean="0">
                <a:solidFill>
                  <a:srgbClr val="0070C0"/>
                </a:solidFill>
              </a:rPr>
              <a:t>，</a:t>
            </a:r>
            <a:r>
              <a:rPr kumimoji="1" lang="en-US" altLang="zh-TW" sz="3200" dirty="0">
                <a:solidFill>
                  <a:srgbClr val="0070C0"/>
                </a:solidFill>
              </a:rPr>
              <a:t> Validation </a:t>
            </a:r>
            <a:r>
              <a:rPr kumimoji="1" lang="en-US" altLang="zh-TW" sz="3200" dirty="0" smtClean="0">
                <a:solidFill>
                  <a:srgbClr val="0070C0"/>
                </a:solidFill>
              </a:rPr>
              <a:t>Data</a:t>
            </a:r>
            <a:r>
              <a:rPr kumimoji="1" lang="zh-TW" altLang="en-US" sz="3200" dirty="0" smtClean="0">
                <a:solidFill>
                  <a:srgbClr val="0070C0"/>
                </a:solidFill>
              </a:rPr>
              <a:t>的準確率也有：</a:t>
            </a:r>
            <a:r>
              <a:rPr kumimoji="1" lang="en-US" altLang="zh-TW" sz="3200" dirty="0" smtClean="0">
                <a:solidFill>
                  <a:srgbClr val="0070C0"/>
                </a:solidFill>
              </a:rPr>
              <a:t>0.9171</a:t>
            </a:r>
            <a:endParaRPr kumimoji="1" lang="zh-TW" altLang="en-US" sz="3000" dirty="0" smtClean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5300" y="3212976"/>
            <a:ext cx="8915400" cy="345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02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C6650-7E83-4762-80E6-854A45C44F3C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AutoShape 2" descr="é èº¬ã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6465168" cy="64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564904"/>
            <a:ext cx="2844800" cy="285750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95300" y="1556792"/>
            <a:ext cx="8915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kumimoji="1" lang="en-US" altLang="zh-TW" dirty="0" smtClean="0"/>
              <a:t>Thanks for listening!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72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站在巨人的肩膀上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ç«å¨å·¨äººçè©èä¸ãçåçæå°çµæ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1791532"/>
            <a:ext cx="4608512" cy="457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81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Transfer Learning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Transfer </a:t>
            </a:r>
            <a:r>
              <a:rPr kumimoji="1" lang="en-US" altLang="zh-TW" dirty="0"/>
              <a:t>Learning </a:t>
            </a:r>
            <a:r>
              <a:rPr kumimoji="1" lang="zh-TW" altLang="en-US" dirty="0"/>
              <a:t>的方法就是把 </a:t>
            </a:r>
            <a:r>
              <a:rPr kumimoji="1" lang="en-US" altLang="zh-TW" dirty="0"/>
              <a:t>Pre-trained Model </a:t>
            </a:r>
            <a:r>
              <a:rPr kumimoji="1" lang="zh-TW" altLang="en-US" dirty="0"/>
              <a:t>最後一層</a:t>
            </a:r>
            <a:r>
              <a:rPr kumimoji="1" lang="zh-TW" altLang="en-US" dirty="0" smtClean="0"/>
              <a:t>拔掉，</a:t>
            </a:r>
            <a:r>
              <a:rPr kumimoji="1" lang="zh-TW" altLang="en-US" dirty="0"/>
              <a:t>加入新的一層，然後用新資料訓練新層的參數</a:t>
            </a:r>
            <a:r>
              <a:rPr kumimoji="1" lang="zh-TW" altLang="en-US" dirty="0" smtClean="0"/>
              <a:t>。</a:t>
            </a:r>
            <a:r>
              <a:rPr kumimoji="1" lang="en-US" altLang="zh-TW" dirty="0" smtClean="0"/>
              <a:t>(</a:t>
            </a:r>
            <a:r>
              <a:rPr kumimoji="1" lang="zh-TW" altLang="en-US" dirty="0"/>
              <a:t>註：最後一層是用來分類的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C6650-7E83-4762-80E6-854A45C44F3C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730689" y="3105808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730689" y="4078046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810809" y="2636912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810809" y="3609150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10809" y="4581388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/>
          <p:cNvCxnSpPr>
            <a:stCxn id="6" idx="6"/>
            <a:endCxn id="8" idx="2"/>
          </p:cNvCxnSpPr>
          <p:nvPr/>
        </p:nvCxnSpPr>
        <p:spPr>
          <a:xfrm flipV="1">
            <a:off x="2378761" y="2960948"/>
            <a:ext cx="432048" cy="468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6" idx="6"/>
            <a:endCxn id="10" idx="2"/>
          </p:cNvCxnSpPr>
          <p:nvPr/>
        </p:nvCxnSpPr>
        <p:spPr>
          <a:xfrm>
            <a:off x="2378761" y="3429844"/>
            <a:ext cx="432048" cy="503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6"/>
            <a:endCxn id="11" idx="2"/>
          </p:cNvCxnSpPr>
          <p:nvPr/>
        </p:nvCxnSpPr>
        <p:spPr>
          <a:xfrm>
            <a:off x="2378761" y="3429844"/>
            <a:ext cx="432048" cy="147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7" idx="6"/>
            <a:endCxn id="8" idx="2"/>
          </p:cNvCxnSpPr>
          <p:nvPr/>
        </p:nvCxnSpPr>
        <p:spPr>
          <a:xfrm flipV="1">
            <a:off x="2378761" y="2960948"/>
            <a:ext cx="432048" cy="144113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6"/>
            <a:endCxn id="10" idx="2"/>
          </p:cNvCxnSpPr>
          <p:nvPr/>
        </p:nvCxnSpPr>
        <p:spPr>
          <a:xfrm flipV="1">
            <a:off x="2378761" y="3933186"/>
            <a:ext cx="432048" cy="46889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6"/>
            <a:endCxn id="11" idx="2"/>
          </p:cNvCxnSpPr>
          <p:nvPr/>
        </p:nvCxnSpPr>
        <p:spPr>
          <a:xfrm>
            <a:off x="2378761" y="4402082"/>
            <a:ext cx="432048" cy="50334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887531" y="3753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/>
              <a:t>・・・</a:t>
            </a:r>
            <a:endParaRPr kumimoji="1"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4986679" y="3103204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4986679" y="4075442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Picture 2" descr="äºº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29" y="3123813"/>
            <a:ext cx="2358215" cy="14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4679619" y="2636912"/>
            <a:ext cx="1371550" cy="2447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495300" y="485800"/>
            <a:ext cx="8915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kumimoji="1" lang="en-US" altLang="zh-TW" dirty="0" smtClean="0"/>
              <a:t>Transfer Learning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953000" y="5229460"/>
            <a:ext cx="106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</a:rPr>
              <a:t>輸出層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443815" y="486012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0070C0"/>
                </a:solidFill>
              </a:rPr>
              <a:t>高準確率判斷是不是人類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4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5" grpId="0" animBg="1"/>
      <p:bldP spid="16" grpId="0" animBg="1"/>
      <p:bldP spid="18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C6650-7E83-4762-80E6-854A45C44F3C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836712"/>
            <a:ext cx="4608512" cy="43354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28664" y="5388334"/>
            <a:ext cx="6768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000" dirty="0" smtClean="0">
                <a:solidFill>
                  <a:schemeClr val="accent5">
                    <a:lumMod val="50000"/>
                  </a:schemeClr>
                </a:solidFill>
              </a:rPr>
              <a:t>幫我做個能分辨男生、女生</a:t>
            </a:r>
            <a:r>
              <a:rPr kumimoji="1" lang="zh-TW" altLang="en-US" sz="3000" smtClean="0">
                <a:solidFill>
                  <a:schemeClr val="accent5">
                    <a:lumMod val="50000"/>
                  </a:schemeClr>
                </a:solidFill>
              </a:rPr>
              <a:t>的分類模型！</a:t>
            </a:r>
            <a:endParaRPr kumimoji="1" lang="zh-TW" alt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1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679619" y="2636912"/>
            <a:ext cx="1371550" cy="2447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C6650-7E83-4762-80E6-854A45C44F3C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730689" y="3105808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730689" y="4078046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810809" y="2636912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810809" y="3609150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10809" y="4581388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/>
          <p:cNvCxnSpPr>
            <a:stCxn id="6" idx="6"/>
            <a:endCxn id="8" idx="2"/>
          </p:cNvCxnSpPr>
          <p:nvPr/>
        </p:nvCxnSpPr>
        <p:spPr>
          <a:xfrm flipV="1">
            <a:off x="2378761" y="2960948"/>
            <a:ext cx="432048" cy="468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6" idx="6"/>
            <a:endCxn id="10" idx="2"/>
          </p:cNvCxnSpPr>
          <p:nvPr/>
        </p:nvCxnSpPr>
        <p:spPr>
          <a:xfrm>
            <a:off x="2378761" y="3429844"/>
            <a:ext cx="432048" cy="503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6"/>
            <a:endCxn id="11" idx="2"/>
          </p:cNvCxnSpPr>
          <p:nvPr/>
        </p:nvCxnSpPr>
        <p:spPr>
          <a:xfrm>
            <a:off x="2378761" y="3429844"/>
            <a:ext cx="432048" cy="147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7" idx="6"/>
            <a:endCxn id="8" idx="2"/>
          </p:cNvCxnSpPr>
          <p:nvPr/>
        </p:nvCxnSpPr>
        <p:spPr>
          <a:xfrm flipV="1">
            <a:off x="2378761" y="2960948"/>
            <a:ext cx="432048" cy="144113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6"/>
            <a:endCxn id="10" idx="2"/>
          </p:cNvCxnSpPr>
          <p:nvPr/>
        </p:nvCxnSpPr>
        <p:spPr>
          <a:xfrm flipV="1">
            <a:off x="2378761" y="3933186"/>
            <a:ext cx="432048" cy="46889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6"/>
            <a:endCxn id="11" idx="2"/>
          </p:cNvCxnSpPr>
          <p:nvPr/>
        </p:nvCxnSpPr>
        <p:spPr>
          <a:xfrm>
            <a:off x="2378761" y="4402082"/>
            <a:ext cx="432048" cy="50334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887531" y="37538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/>
              <a:t>・・・</a:t>
            </a:r>
            <a:endParaRPr kumimoji="1"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4986679" y="3103204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4986679" y="4075442"/>
            <a:ext cx="648072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Picture 2" descr="äºº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29" y="3123813"/>
            <a:ext cx="2358215" cy="14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標題 1"/>
          <p:cNvSpPr txBox="1">
            <a:spLocks/>
          </p:cNvSpPr>
          <p:nvPr/>
        </p:nvSpPr>
        <p:spPr>
          <a:xfrm>
            <a:off x="495300" y="485800"/>
            <a:ext cx="8915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kumimoji="1" lang="en-US" altLang="zh-TW" dirty="0" smtClean="0"/>
              <a:t>Transfer Learning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953000" y="5229460"/>
            <a:ext cx="106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</a:rPr>
              <a:t>輸出層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443815" y="486012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0070C0"/>
                </a:solidFill>
              </a:rPr>
              <a:t>高準確率判斷是不是人類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4679619" y="2348880"/>
            <a:ext cx="4161813" cy="30243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4808984" y="2348880"/>
            <a:ext cx="4104456" cy="30243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684111" y="2631451"/>
            <a:ext cx="1371550" cy="24476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845531" y="5215074"/>
            <a:ext cx="115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mtClean="0">
                <a:solidFill>
                  <a:srgbClr val="00B050"/>
                </a:solidFill>
              </a:rPr>
              <a:t>新輸出</a:t>
            </a:r>
            <a:r>
              <a:rPr kumimoji="1" lang="zh-TW" altLang="en-US" dirty="0" smtClean="0">
                <a:solidFill>
                  <a:srgbClr val="00B050"/>
                </a:solidFill>
              </a:rPr>
              <a:t>層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34" name="直線箭頭接點 33"/>
          <p:cNvCxnSpPr/>
          <p:nvPr/>
        </p:nvCxnSpPr>
        <p:spPr>
          <a:xfrm flipH="1">
            <a:off x="6162462" y="2348295"/>
            <a:ext cx="281353" cy="28846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443815" y="1979256"/>
            <a:ext cx="197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00B050"/>
                </a:solidFill>
              </a:rPr>
              <a:t>新的</a:t>
            </a:r>
            <a:r>
              <a:rPr kumimoji="1" lang="en-US" altLang="zh-TW" dirty="0" smtClean="0">
                <a:solidFill>
                  <a:srgbClr val="00B050"/>
                </a:solidFill>
              </a:rPr>
              <a:t>training data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 descr="ç·çå¥³ç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219" y="2908477"/>
            <a:ext cx="2104233" cy="18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635858" y="4860128"/>
            <a:ext cx="19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chemeClr val="accent5">
                    <a:lumMod val="75000"/>
                  </a:schemeClr>
                </a:solidFill>
              </a:rPr>
              <a:t>判斷是男生女生</a:t>
            </a:r>
            <a:endParaRPr kumimoji="1"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5" grpId="1" animBg="1"/>
      <p:bldP spid="16" grpId="0" animBg="1"/>
      <p:bldP spid="16" grpId="1" animBg="1"/>
      <p:bldP spid="22" grpId="0"/>
      <p:bldP spid="23" grpId="0"/>
      <p:bldP spid="30" grpId="1" animBg="1"/>
      <p:bldP spid="31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C6650-7E83-4762-80E6-854A45C44F3C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495300" y="485800"/>
            <a:ext cx="8915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kumimoji="1" lang="en-US" altLang="zh-TW" dirty="0"/>
              <a:t>Transfer Learning</a:t>
            </a:r>
            <a:endParaRPr kumimoji="1"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88840"/>
            <a:ext cx="9175409" cy="2232248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072680" y="4725144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000" dirty="0" smtClean="0">
                <a:solidFill>
                  <a:schemeClr val="accent5">
                    <a:lumMod val="50000"/>
                  </a:schemeClr>
                </a:solidFill>
              </a:rPr>
              <a:t>模型越複雜，所需的資料量</a:t>
            </a:r>
            <a:r>
              <a:rPr kumimoji="1" lang="zh-TW" altLang="en-US" sz="3000" smtClean="0">
                <a:solidFill>
                  <a:schemeClr val="accent5">
                    <a:lumMod val="50000"/>
                  </a:schemeClr>
                </a:solidFill>
              </a:rPr>
              <a:t>越大！</a:t>
            </a:r>
            <a:endParaRPr kumimoji="1" lang="zh-TW" alt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Transfer Learning</a:t>
            </a:r>
            <a:r>
              <a:rPr kumimoji="1" lang="zh-TW" altLang="en-US" dirty="0" smtClean="0"/>
              <a:t>使用時機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時間不足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資料不足</a:t>
            </a:r>
          </a:p>
          <a:p>
            <a:endParaRPr kumimoji="1" lang="zh-TW" altLang="en-US" dirty="0"/>
          </a:p>
          <a:p>
            <a:r>
              <a:rPr kumimoji="1" lang="zh-TW" altLang="en-US" dirty="0" smtClean="0"/>
              <a:t>硬體設備不足</a:t>
            </a:r>
          </a:p>
          <a:p>
            <a:endParaRPr kumimoji="1" lang="zh-TW" altLang="en-US" dirty="0"/>
          </a:p>
          <a:p>
            <a:r>
              <a:rPr kumimoji="1" lang="zh-TW" altLang="en-US" dirty="0" smtClean="0"/>
              <a:t>有相關且準確度不錯的分類模型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D923-F43A-49A9-AC82-B0527E9D4E36}" type="slidenum">
              <a:rPr lang="zh-TW" altLang="en-US" smtClean="0">
                <a:solidFill>
                  <a:prstClr val="black"/>
                </a:solidFill>
              </a:rPr>
              <a:pPr/>
              <a:t>9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53606</TotalTime>
  <Words>834</Words>
  <Application>Microsoft Macintosh PowerPoint</Application>
  <PresentationFormat>A4 紙張 (210x297 公釐)</PresentationFormat>
  <Paragraphs>150</Paragraphs>
  <Slides>27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Arial Unicode MS</vt:lpstr>
      <vt:lpstr>Calibri</vt:lpstr>
      <vt:lpstr>微軟正黑體</vt:lpstr>
      <vt:lpstr>新細明體</vt:lpstr>
      <vt:lpstr>Arial</vt:lpstr>
      <vt:lpstr>2_Office 佈景主題</vt:lpstr>
      <vt:lpstr>Transfer Learning for CNN  遷移學習</vt:lpstr>
      <vt:lpstr>產生準確的模型</vt:lpstr>
      <vt:lpstr>站在巨人的肩膀上</vt:lpstr>
      <vt:lpstr>Transfer Learning</vt:lpstr>
      <vt:lpstr>PowerPoint 簡報</vt:lpstr>
      <vt:lpstr>PowerPoint 簡報</vt:lpstr>
      <vt:lpstr>PowerPoint 簡報</vt:lpstr>
      <vt:lpstr>PowerPoint 簡報</vt:lpstr>
      <vt:lpstr>Transfer Learning使用時機</vt:lpstr>
      <vt:lpstr>說得口沫橫飛，不如來實作吧！</vt:lpstr>
      <vt:lpstr>(一) 檢測訓練好的模型分類準確率</vt:lpstr>
      <vt:lpstr>模型的選擇</vt:lpstr>
      <vt:lpstr>分類項目</vt:lpstr>
      <vt:lpstr>分類結果(一)</vt:lpstr>
      <vt:lpstr>分類結果(二)</vt:lpstr>
      <vt:lpstr>(二) Transfer Learning實作</vt:lpstr>
      <vt:lpstr>模型的選擇</vt:lpstr>
      <vt:lpstr>分類項目</vt:lpstr>
      <vt:lpstr>訓練資料</vt:lpstr>
      <vt:lpstr>手動拆解模型分類層(一)</vt:lpstr>
      <vt:lpstr>手動拆解模型分類層(二)</vt:lpstr>
      <vt:lpstr>資料擴增(一)  (Data Augmentation)</vt:lpstr>
      <vt:lpstr>資料擴增(二)  (Data Augmentation)</vt:lpstr>
      <vt:lpstr>訓練新的分類層 (一)</vt:lpstr>
      <vt:lpstr>訓練新的分類層(二)</vt:lpstr>
      <vt:lpstr>驗證結果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投影片模板</dc:title>
  <dc:creator>許竣淵</dc:creator>
  <cp:lastModifiedBy>秉芸 蔡</cp:lastModifiedBy>
  <cp:revision>1570</cp:revision>
  <cp:lastPrinted>2018-04-17T08:54:50Z</cp:lastPrinted>
  <dcterms:created xsi:type="dcterms:W3CDTF">2016-10-03T03:20:05Z</dcterms:created>
  <dcterms:modified xsi:type="dcterms:W3CDTF">2019-02-13T02:46:38Z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406732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D6.2.15</vt:lpwstr>
  </property>
</Properties>
</file>